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4" r:id="rId1"/>
  </p:sldMasterIdLst>
  <p:sldIdLst>
    <p:sldId id="256" r:id="rId2"/>
    <p:sldId id="257" r:id="rId3"/>
    <p:sldId id="264" r:id="rId4"/>
    <p:sldId id="263" r:id="rId5"/>
    <p:sldId id="262" r:id="rId6"/>
    <p:sldId id="261" r:id="rId7"/>
    <p:sldId id="260" r:id="rId8"/>
    <p:sldId id="259" r:id="rId9"/>
    <p:sldId id="258" r:id="rId10"/>
    <p:sldId id="265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923F103-BC34-4FE4-A40E-EDDEECFDA5D0}" type="datetimeFigureOut">
              <a:rPr lang="en-US" smtClean="0"/>
              <a:pPr/>
              <a:t>4/14/2022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220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smtClean="0"/>
              <a:t>4/14/2022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838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4/14/2022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61995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4/14/2022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44905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smtClean="0"/>
              <a:t>4/14/2022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6449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4/14/2022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43281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4/14/2022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62295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4/14/2022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2008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4/14/2022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941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4/14/2022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999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4/14/2022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57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4/14/2022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617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4/14/2022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19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4/14/2022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696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4/14/2022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640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4/14/2022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179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4/14/2022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06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BE451C3-0FF4-47C4-B829-773ADF60F88C}" type="datetimeFigureOut">
              <a:rPr lang="en-US" smtClean="0"/>
              <a:t>4/14/2022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166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C83BEFF-BA0A-4207-9EDB-229C2D9E9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0849" y="1816754"/>
            <a:ext cx="8825658" cy="2677648"/>
          </a:xfrm>
        </p:spPr>
        <p:txBody>
          <a:bodyPr anchor="ctr"/>
          <a:lstStyle/>
          <a:p>
            <a:pPr algn="ctr"/>
            <a:r>
              <a:rPr lang="hu-HU" sz="8000" dirty="0">
                <a:latin typeface="Bodoni MT" panose="02070603080606020203" pitchFamily="18" charset="0"/>
              </a:rPr>
              <a:t>SHS i-</a:t>
            </a:r>
            <a:r>
              <a:rPr lang="hu-HU" sz="8000" dirty="0" err="1">
                <a:latin typeface="Bodoni MT" panose="02070603080606020203" pitchFamily="18" charset="0"/>
              </a:rPr>
              <a:t>zőrzők</a:t>
            </a:r>
            <a:endParaRPr lang="hu-HU" sz="8000" dirty="0">
              <a:latin typeface="Bodoni MT" panose="02070603080606020203" pitchFamily="18" charset="0"/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97EF081F-AAB4-4450-AE1E-79AFD0AB2B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452533"/>
            <a:ext cx="3172214" cy="1405467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hu-HU" b="1" u="sng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Készítette:</a:t>
            </a:r>
          </a:p>
          <a:p>
            <a:pPr algn="l"/>
            <a:r>
              <a:rPr lang="hu-HU" b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Szikora Norbert</a:t>
            </a:r>
          </a:p>
          <a:p>
            <a:pPr algn="l"/>
            <a:r>
              <a:rPr lang="hu-HU" b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Hajdú Péter</a:t>
            </a:r>
          </a:p>
          <a:p>
            <a:pPr algn="l"/>
            <a:r>
              <a:rPr lang="hu-HU" b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Szabó Sándor Péter</a:t>
            </a:r>
          </a:p>
        </p:txBody>
      </p:sp>
    </p:spTree>
    <p:extLst>
      <p:ext uri="{BB962C8B-B14F-4D97-AF65-F5344CB8AC3E}">
        <p14:creationId xmlns:p14="http://schemas.microsoft.com/office/powerpoint/2010/main" val="3561411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10DF355A-D1C7-47B7-8071-F2540C74E0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5297" y="2810312"/>
            <a:ext cx="8346704" cy="4047688"/>
          </a:xfr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453B58A2-7D0B-4B66-B92E-88EB3BD4159E}"/>
              </a:ext>
            </a:extLst>
          </p:cNvPr>
          <p:cNvSpPr txBox="1"/>
          <p:nvPr/>
        </p:nvSpPr>
        <p:spPr>
          <a:xfrm>
            <a:off x="100667" y="3087149"/>
            <a:ext cx="378964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Hirdető neve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Hirdetés címe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Felhasználó neve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Hirdetés ára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Szerkesztés és törlési lehetőség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Hozzászólási lehetőség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Pontos térkép (ha változtatjuk a hirdetés címét a térkép leköveti)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Hirdetés feladásának az idejét is látjuk a bal alsó sarokban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65E0C360-C101-452B-AE8D-F0C7EAA6CA78}"/>
              </a:ext>
            </a:extLst>
          </p:cNvPr>
          <p:cNvSpPr txBox="1"/>
          <p:nvPr/>
        </p:nvSpPr>
        <p:spPr>
          <a:xfrm>
            <a:off x="3093360" y="702809"/>
            <a:ext cx="8523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Sikeres hirdetés feladás</a:t>
            </a:r>
          </a:p>
        </p:txBody>
      </p:sp>
    </p:spTree>
    <p:extLst>
      <p:ext uri="{BB962C8B-B14F-4D97-AF65-F5344CB8AC3E}">
        <p14:creationId xmlns:p14="http://schemas.microsoft.com/office/powerpoint/2010/main" val="1421582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132634E-95E5-485E-802B-E13B56447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498456"/>
            <a:ext cx="3263317" cy="4359544"/>
          </a:xfrm>
        </p:spPr>
        <p:txBody>
          <a:bodyPr anchor="t">
            <a:normAutofit/>
          </a:bodyPr>
          <a:lstStyle/>
          <a:p>
            <a:r>
              <a:rPr lang="hu-HU" sz="2000" dirty="0" err="1"/>
              <a:t>Admin</a:t>
            </a:r>
            <a:r>
              <a:rPr lang="hu-HU" sz="2000" dirty="0"/>
              <a:t> felhasználóként minden hirdetés szerkeszthető vagy törölhető.</a:t>
            </a:r>
            <a:br>
              <a:rPr lang="hu-HU" sz="2000" dirty="0"/>
            </a:br>
            <a:br>
              <a:rPr lang="hu-HU" sz="2000" dirty="0"/>
            </a:br>
            <a:r>
              <a:rPr lang="hu-HU" sz="2000" dirty="0" err="1"/>
              <a:t>Admin</a:t>
            </a:r>
            <a:r>
              <a:rPr lang="hu-HU" sz="2000" dirty="0"/>
              <a:t> felhasználóként belépve a hozzászólásokat tudjuk törölni.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4168733-BEE8-4E99-AE98-17DE46B85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317" y="2498456"/>
            <a:ext cx="8928683" cy="435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400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97C813-CB1C-4642-8637-A433197B2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467" y="0"/>
            <a:ext cx="10131425" cy="1456267"/>
          </a:xfrm>
        </p:spPr>
        <p:txBody>
          <a:bodyPr/>
          <a:lstStyle/>
          <a:p>
            <a:pPr algn="ctr"/>
            <a:r>
              <a:rPr lang="hu-HU" sz="4000" dirty="0"/>
              <a:t>Főoldal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9D337C01-AA86-4A7F-9842-4A6193AD3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863" y="1913654"/>
            <a:ext cx="10131424" cy="4944346"/>
          </a:xfrm>
          <a:effectLst>
            <a:softEdge rad="0"/>
          </a:effectLst>
          <a:scene3d>
            <a:camera prst="orthographicFront"/>
            <a:lightRig rig="threePt" dir="t"/>
          </a:scene3d>
          <a:sp3d contourW="12700">
            <a:contourClr>
              <a:schemeClr val="bg1"/>
            </a:contourClr>
          </a:sp3d>
        </p:spPr>
      </p:pic>
    </p:spTree>
    <p:extLst>
      <p:ext uri="{BB962C8B-B14F-4D97-AF65-F5344CB8AC3E}">
        <p14:creationId xmlns:p14="http://schemas.microsoft.com/office/powerpoint/2010/main" val="1346680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F519BD7-6ADA-43B1-A244-7A966D87C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 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28BDEFC3-A6B4-4E1F-AB3B-FB27C13B8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2829" y="3429001"/>
            <a:ext cx="7009172" cy="3429000"/>
          </a:xfr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47202D7E-EC90-4C19-9132-A1DD4B24FD19}"/>
              </a:ext>
            </a:extLst>
          </p:cNvPr>
          <p:cNvSpPr txBox="1"/>
          <p:nvPr/>
        </p:nvSpPr>
        <p:spPr>
          <a:xfrm>
            <a:off x="-58723" y="3429000"/>
            <a:ext cx="51828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Regisztráció nélkül is láthatók az oldal hirdetései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Az oldal tetején egy nagy térkép mutatja hogy hol vannak a hirdetett termékek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6CE3D9CE-7D03-4DF3-A38F-0D874E18F43F}"/>
              </a:ext>
            </a:extLst>
          </p:cNvPr>
          <p:cNvSpPr txBox="1"/>
          <p:nvPr/>
        </p:nvSpPr>
        <p:spPr>
          <a:xfrm>
            <a:off x="4295163" y="953012"/>
            <a:ext cx="31316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4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Hirdetés</a:t>
            </a:r>
            <a:r>
              <a:rPr lang="hu-HU" sz="36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 fal</a:t>
            </a:r>
          </a:p>
        </p:txBody>
      </p:sp>
    </p:spTree>
    <p:extLst>
      <p:ext uri="{BB962C8B-B14F-4D97-AF65-F5344CB8AC3E}">
        <p14:creationId xmlns:p14="http://schemas.microsoft.com/office/powerpoint/2010/main" val="568487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3AFCEE2-E19A-4744-B007-A4A3A506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Regisztráció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807C1D07-0FA2-435E-91F4-FF8E36BA2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9556" y="3103927"/>
            <a:ext cx="7692443" cy="3754073"/>
          </a:xfr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948B07A6-819E-4F59-9607-9AD7F144AE19}"/>
              </a:ext>
            </a:extLst>
          </p:cNvPr>
          <p:cNvSpPr txBox="1"/>
          <p:nvPr/>
        </p:nvSpPr>
        <p:spPr>
          <a:xfrm>
            <a:off x="176168" y="3447953"/>
            <a:ext cx="4499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Kötelező kitölteni minden adatott a regisztráció során</a:t>
            </a:r>
          </a:p>
        </p:txBody>
      </p:sp>
    </p:spTree>
    <p:extLst>
      <p:ext uri="{BB962C8B-B14F-4D97-AF65-F5344CB8AC3E}">
        <p14:creationId xmlns:p14="http://schemas.microsoft.com/office/powerpoint/2010/main" val="3964969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B031414-EDB7-4502-87DE-69033100A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Regisztráció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112D611C-2E4D-4E69-8476-11C8234C6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2403" y="1936007"/>
            <a:ext cx="10107194" cy="4921993"/>
          </a:xfrm>
        </p:spPr>
      </p:pic>
    </p:spTree>
    <p:extLst>
      <p:ext uri="{BB962C8B-B14F-4D97-AF65-F5344CB8AC3E}">
        <p14:creationId xmlns:p14="http://schemas.microsoft.com/office/powerpoint/2010/main" val="2603897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E52BB629-2628-45AF-924B-70ED5AD40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8540" y="2818701"/>
            <a:ext cx="8253460" cy="4039299"/>
          </a:xfr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D2AEDC75-1BD4-4612-AD11-84B8BAE601F0}"/>
              </a:ext>
            </a:extLst>
          </p:cNvPr>
          <p:cNvSpPr txBox="1"/>
          <p:nvPr/>
        </p:nvSpPr>
        <p:spPr>
          <a:xfrm>
            <a:off x="391486" y="2004968"/>
            <a:ext cx="11576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/>
              <a:t>Sikeres regisztráció után üdvözöl az oldal minket</a:t>
            </a:r>
          </a:p>
        </p:txBody>
      </p:sp>
    </p:spTree>
    <p:extLst>
      <p:ext uri="{BB962C8B-B14F-4D97-AF65-F5344CB8AC3E}">
        <p14:creationId xmlns:p14="http://schemas.microsoft.com/office/powerpoint/2010/main" val="2295472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14B7B2-3E30-4D7D-9BA7-7943D26E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Hirdetés feladása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68F3B59A-ADBE-4C79-AC88-693804D44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5916" y="2263178"/>
            <a:ext cx="9486084" cy="4594822"/>
          </a:xfrm>
        </p:spPr>
      </p:pic>
    </p:spTree>
    <p:extLst>
      <p:ext uri="{BB962C8B-B14F-4D97-AF65-F5344CB8AC3E}">
        <p14:creationId xmlns:p14="http://schemas.microsoft.com/office/powerpoint/2010/main" val="2007771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72637A75-8C85-43FC-A237-7666EE42B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5596" y="2047137"/>
            <a:ext cx="8836404" cy="4810864"/>
          </a:xfr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003D0EB6-5802-4E4F-A156-A814D308A765}"/>
              </a:ext>
            </a:extLst>
          </p:cNvPr>
          <p:cNvSpPr txBox="1"/>
          <p:nvPr/>
        </p:nvSpPr>
        <p:spPr>
          <a:xfrm>
            <a:off x="75501" y="1359015"/>
            <a:ext cx="7608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800" dirty="0"/>
              <a:t>Kép feltöltésen kívül minden elemet kikell tölteni</a:t>
            </a:r>
          </a:p>
        </p:txBody>
      </p:sp>
    </p:spTree>
    <p:extLst>
      <p:ext uri="{BB962C8B-B14F-4D97-AF65-F5344CB8AC3E}">
        <p14:creationId xmlns:p14="http://schemas.microsoft.com/office/powerpoint/2010/main" val="1397262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CD62FC-A28E-4A6D-BB8D-6CD4E5209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0535" y="668323"/>
            <a:ext cx="10131425" cy="1456267"/>
          </a:xfrm>
        </p:spPr>
        <p:txBody>
          <a:bodyPr/>
          <a:lstStyle/>
          <a:p>
            <a:r>
              <a:rPr lang="hu-HU" dirty="0"/>
              <a:t>Ha minden elemet kitöltünk így néz ki 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DD17103B-1260-494C-94E3-39B7DBB88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884" y="2065867"/>
            <a:ext cx="9882231" cy="4791385"/>
          </a:xfrm>
        </p:spPr>
      </p:pic>
    </p:spTree>
    <p:extLst>
      <p:ext uri="{BB962C8B-B14F-4D97-AF65-F5344CB8AC3E}">
        <p14:creationId xmlns:p14="http://schemas.microsoft.com/office/powerpoint/2010/main" val="4234056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Égi">
  <a:themeElements>
    <a:clrScheme name="Égi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Égi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Égi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TM03457452[[fn=Égi]]</Template>
  <TotalTime>60</TotalTime>
  <Words>124</Words>
  <Application>Microsoft Office PowerPoint</Application>
  <PresentationFormat>Szélesvásznú</PresentationFormat>
  <Paragraphs>29</Paragraphs>
  <Slides>11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11</vt:i4>
      </vt:variant>
    </vt:vector>
  </HeadingPairs>
  <TitlesOfParts>
    <vt:vector size="16" baseType="lpstr">
      <vt:lpstr>Arial</vt:lpstr>
      <vt:lpstr>Bodoni MT</vt:lpstr>
      <vt:lpstr>Calibri</vt:lpstr>
      <vt:lpstr>Calibri Light</vt:lpstr>
      <vt:lpstr>Égi</vt:lpstr>
      <vt:lpstr>SHS i-zőrzők</vt:lpstr>
      <vt:lpstr>Főoldal</vt:lpstr>
      <vt:lpstr> </vt:lpstr>
      <vt:lpstr>Regisztráció</vt:lpstr>
      <vt:lpstr>Regisztráció</vt:lpstr>
      <vt:lpstr>PowerPoint-bemutató</vt:lpstr>
      <vt:lpstr>Hirdetés feladása</vt:lpstr>
      <vt:lpstr>PowerPoint-bemutató</vt:lpstr>
      <vt:lpstr>Ha minden elemet kitöltünk így néz ki </vt:lpstr>
      <vt:lpstr>PowerPoint-bemutató</vt:lpstr>
      <vt:lpstr>Admin felhasználóként minden hirdetés szerkeszthető vagy törölhető.  Admin felhasználóként belépve a hozzászólásokat tudjuk törölni.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SHS i-zőrzők</dc:title>
  <dc:creator>Sanci</dc:creator>
  <cp:lastModifiedBy>Sanci</cp:lastModifiedBy>
  <cp:revision>7</cp:revision>
  <dcterms:created xsi:type="dcterms:W3CDTF">2022-04-14T10:39:09Z</dcterms:created>
  <dcterms:modified xsi:type="dcterms:W3CDTF">2022-04-14T11:39:15Z</dcterms:modified>
</cp:coreProperties>
</file>